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6" r:id="rId3"/>
    <p:sldMasterId id="2147483708" r:id="rId4"/>
    <p:sldMasterId id="2147483720" r:id="rId5"/>
    <p:sldMasterId id="2147483732" r:id="rId6"/>
  </p:sldMasterIdLst>
  <p:sldIdLst>
    <p:sldId id="256" r:id="rId7"/>
    <p:sldId id="269" r:id="rId8"/>
    <p:sldId id="258" r:id="rId9"/>
    <p:sldId id="264" r:id="rId10"/>
    <p:sldId id="259" r:id="rId11"/>
    <p:sldId id="268" r:id="rId12"/>
    <p:sldId id="257" r:id="rId13"/>
    <p:sldId id="260" r:id="rId14"/>
    <p:sldId id="262" r:id="rId15"/>
    <p:sldId id="261" r:id="rId16"/>
    <p:sldId id="265" r:id="rId17"/>
    <p:sldId id="263" r:id="rId18"/>
    <p:sldId id="266" r:id="rId19"/>
    <p:sldId id="26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1" end="14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84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C24B433A-CB15-4AB5-85F1-D23BD32C81B2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D57C30DE-940B-40E0-B254-EBAFFE0544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40.xml"/><Relationship Id="rId1" Type="http://schemas.openxmlformats.org/officeDocument/2006/relationships/themeOverride" Target="../theme/themeOverride4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40.xml"/><Relationship Id="rId1" Type="http://schemas.openxmlformats.org/officeDocument/2006/relationships/themeOverride" Target="../theme/themeOverrid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6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83768" y="1052736"/>
            <a:ext cx="5314759" cy="120032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  <a:reflection blurRad="6350" stA="50000" endA="295" endPos="92000" dist="101600" dir="5400000" sy="-100000" algn="bl" rotWithShape="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905"/>
                <a:solidFill>
                  <a:schemeClr val="tx1">
                    <a:lumMod val="9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Технология наклейки видов обоев</a:t>
            </a:r>
            <a:endParaRPr lang="ru-RU" sz="3600" b="1" dirty="0">
              <a:ln w="1905"/>
              <a:solidFill>
                <a:schemeClr val="tx1">
                  <a:lumMod val="9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3568864"/>
            <a:ext cx="3347864" cy="3289136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51520" y="160273"/>
            <a:ext cx="2520280" cy="57606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Лекция №4-2-ОБ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929718" cy="409342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000" dirty="0" smtClean="0"/>
              <a:t>---ПРИКЛЕИВАНИЕ</a:t>
            </a:r>
            <a:r>
              <a:rPr lang="ru-RU" sz="2000" dirty="0"/>
              <a:t>: обычно для клейки виниловых обоев используют специальные клеи для тяжелых обоев или универсальные. Можно также клеить и обычным клеем, но тогда в него необходимо добавить немного клея ПВА. </a:t>
            </a:r>
          </a:p>
          <a:p>
            <a:r>
              <a:rPr lang="ru-RU" sz="2000" dirty="0" smtClean="0"/>
              <a:t>---ЗАМЕЧАНИЯ</a:t>
            </a:r>
            <a:r>
              <a:rPr lang="ru-RU" sz="2000" dirty="0"/>
              <a:t>: на обоях европейского производства часто можно увидеть значок экологической безопасности (для каждой страны свой). Если такой стоит, то значит виниловые обои не выделяют вредных веществ и имеют микропоры (позволяют "дышать" стенам) - их можно использовать и в спальне, и на кухне. </a:t>
            </a:r>
          </a:p>
          <a:p>
            <a:r>
              <a:rPr lang="ru-RU" sz="2000" dirty="0" smtClean="0"/>
              <a:t>* Виниловые </a:t>
            </a:r>
            <a:r>
              <a:rPr lang="ru-RU" sz="2000" dirty="0"/>
              <a:t>обои предыдущего поколения "не дышат", поэтому их лучше не использовать в комнатах, где затруднен воздухообмен. (Это может привести и к сырости стен, и что еще хуже - в бетонных стенах может накопиться нежелательное количество вредных для здоровья соединений, которые обычно удаляются при проветривании.) </a:t>
            </a: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4452338"/>
            <a:ext cx="4639503" cy="24056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9058" y="214290"/>
            <a:ext cx="4572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/>
              <a:t>Основные достоинства </a:t>
            </a:r>
            <a:r>
              <a:rPr lang="ru-RU" sz="2200" dirty="0" err="1">
                <a:solidFill>
                  <a:srgbClr val="00B0F0"/>
                </a:solidFill>
              </a:rPr>
              <a:t>стеклообоев</a:t>
            </a:r>
            <a:r>
              <a:rPr lang="ru-RU" sz="2200" dirty="0"/>
              <a:t>  – </a:t>
            </a:r>
            <a:r>
              <a:rPr lang="ru-RU" sz="2200" dirty="0" smtClean="0"/>
              <a:t>легкость </a:t>
            </a:r>
            <a:r>
              <a:rPr lang="ru-RU" sz="2200" dirty="0"/>
              <a:t>в наклейке и окраске, высокая стойкость к воздействию </a:t>
            </a:r>
          </a:p>
          <a:p>
            <a:r>
              <a:rPr lang="ru-RU" sz="2200" dirty="0"/>
              <a:t>агрессивных сред, механическая прочность, экологическая чистота. Не </a:t>
            </a:r>
            <a:r>
              <a:rPr lang="ru-RU" sz="2200" dirty="0" smtClean="0"/>
              <a:t> допускают  </a:t>
            </a:r>
            <a:r>
              <a:rPr lang="ru-RU" sz="2200" dirty="0"/>
              <a:t>размножения микроорганизмов, не подвержены гниению и </a:t>
            </a:r>
            <a:r>
              <a:rPr lang="ru-RU" sz="2200" dirty="0" smtClean="0"/>
              <a:t>плесени</a:t>
            </a:r>
            <a:r>
              <a:rPr lang="ru-RU" sz="2200" dirty="0"/>
              <a:t>. Обладая высокой </a:t>
            </a:r>
            <a:r>
              <a:rPr lang="ru-RU" sz="2200" dirty="0" err="1"/>
              <a:t>паронепроницаемостью</a:t>
            </a:r>
            <a:r>
              <a:rPr lang="ru-RU" sz="2200" dirty="0"/>
              <a:t>, </a:t>
            </a:r>
            <a:r>
              <a:rPr lang="ru-RU" sz="2200" dirty="0" err="1"/>
              <a:t>стеклообои</a:t>
            </a:r>
            <a:r>
              <a:rPr lang="ru-RU" sz="2200" dirty="0"/>
              <a:t> «дышат», чем </a:t>
            </a:r>
            <a:r>
              <a:rPr lang="ru-RU" sz="2200" dirty="0" smtClean="0"/>
              <a:t> способствуют </a:t>
            </a:r>
            <a:r>
              <a:rPr lang="ru-RU" sz="2200" dirty="0"/>
              <a:t>созданию хорошего микроклимата в жилых </a:t>
            </a:r>
            <a:r>
              <a:rPr lang="ru-RU" sz="2200" dirty="0" smtClean="0"/>
              <a:t>помещениях</a:t>
            </a:r>
            <a:r>
              <a:rPr lang="ru-RU" sz="2200" dirty="0"/>
              <a:t>, а их </a:t>
            </a:r>
            <a:r>
              <a:rPr lang="ru-RU" sz="2200" dirty="0" smtClean="0"/>
              <a:t> водостойкость </a:t>
            </a:r>
            <a:r>
              <a:rPr lang="ru-RU" sz="2200" dirty="0"/>
              <a:t>облегчает уборку помещений. </a:t>
            </a:r>
          </a:p>
        </p:txBody>
      </p:sp>
      <p:pic>
        <p:nvPicPr>
          <p:cNvPr id="3" name="Picture 2" descr="стекловолокнистые обо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3717690" cy="36433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164681"/>
            <a:ext cx="892975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dirty="0"/>
              <a:t>При клейке обоев нужно соблюдать следующий принцип </a:t>
            </a:r>
            <a:r>
              <a:rPr lang="ru-RU" dirty="0" err="1"/>
              <a:t>поклейки</a:t>
            </a:r>
            <a:r>
              <a:rPr lang="ru-RU" dirty="0"/>
              <a:t> обоев, обои должны клеиться стык в стык и стыки обоев должны быть направлены от глаз зрителя - смотрящего человека, тогда в обоях не будет видно стыков что очень хорошо и приятно, так как не видны стыки обоев а следовательно поверхность кажется ровной и гладкой что не может не радовать глаз как </a:t>
            </a:r>
            <a:r>
              <a:rPr lang="ru-RU" dirty="0" err="1"/>
              <a:t>поклейщика</a:t>
            </a:r>
            <a:r>
              <a:rPr lang="ru-RU" dirty="0"/>
              <a:t> так и зрителя. Чтобы клеить обои в проблемных участках, там где розетки люстры и выключатели нужно, да на то что нужно а просто необходимо вырезать ножницами эти участки перед поклеим и вырезать так чтобы </a:t>
            </a:r>
            <a:r>
              <a:rPr lang="ru-RU" dirty="0" err="1"/>
              <a:t>обоину</a:t>
            </a:r>
            <a:r>
              <a:rPr lang="ru-RU" dirty="0"/>
              <a:t> не повредить от сюда следует что вырезать </a:t>
            </a:r>
            <a:r>
              <a:rPr lang="ru-RU" dirty="0" err="1"/>
              <a:t>обоину</a:t>
            </a:r>
            <a:r>
              <a:rPr lang="ru-RU" dirty="0"/>
              <a:t> надо перед нанесением на неё </a:t>
            </a:r>
            <a:r>
              <a:rPr lang="ru-RU" dirty="0" smtClean="0"/>
              <a:t>клея. Грунтовать </a:t>
            </a:r>
            <a:r>
              <a:rPr lang="ru-RU" dirty="0"/>
              <a:t>нужно стены а обои не грунтуются, они только смазываются клеем чтобы наклеиться на потолок или стены. И ещё обойный клей должен быть не только какого-то определённого цвета но и иметь однородную структуру, этого можно добиться если сыпать обойный клей в воду помешивая его, после чего обойный клей должен </a:t>
            </a:r>
            <a:r>
              <a:rPr lang="ru-RU" dirty="0" smtClean="0"/>
              <a:t>настояться.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143108" y="0"/>
            <a:ext cx="3725036" cy="2852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4286248" y="722543"/>
            <a:ext cx="485775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Для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водостойкого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гипсокартона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 качестве покрытия вместо обычной бумаги используют водостойкие материалы, внутри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цементносодержащего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гипсокартона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находится твердый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цементосодержащий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сердечник, который с обеих сторон покрывается материалом со стеклотканью. Он идеально подходит для ванной комнаты.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 потолок из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гипсокартона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легко встраивать цветные точечные светильники. Если сделать в потолке из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гипсокартона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несколько уровней и зон освещения можно создать в комнате разное настроение. Рекомендуется встраивать в потолок из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гипсокартона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низковольтные светильники, в этом случае лампочки служат дольше и их нужно реже заменять.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57166"/>
            <a:ext cx="3714776" cy="521497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000108"/>
            <a:ext cx="9211882" cy="1107996"/>
          </a:xfrm>
          <a:prstGeom prst="rect">
            <a:avLst/>
          </a:prstGeom>
          <a:noFill/>
          <a:effectLst>
            <a:reflection blurRad="6350" stA="50000" endA="300" endPos="55500" dist="101600" dir="5400000" sy="-100000" algn="bl" rotWithShape="0"/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Спасибо за внимание!!!</a:t>
            </a:r>
            <a:endParaRPr lang="ru-RU" sz="6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2786058"/>
            <a:ext cx="6572296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newsflash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11778"/>
            <a:ext cx="3707904" cy="42461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3779912" y="1225689"/>
            <a:ext cx="5364088" cy="4524315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Поэтому пальму первенства держат бумажные обои: бумага — материал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недорогой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экологически чистый, относительно неплохо поглощает звуки, но при этом имеет ряд недостатков. Бумажные обои боятся воды и поэтому не подходят для помещений с высокой влажностью, они недолговечны — рассчитаны максимум на 5— 7 лет и, кроме всего прочего, весьма непрочны, поэтому при оклейке требуют особой деликатности.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85918" y="214290"/>
            <a:ext cx="51265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Б</a:t>
            </a:r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умажные </a:t>
            </a:r>
            <a:r>
              <a:rPr lang="ru-RU" sz="5400" b="1" cap="none" spc="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обои</a:t>
            </a: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214290"/>
            <a:ext cx="8572560" cy="3170099"/>
          </a:xfrm>
          <a:prstGeom prst="rect">
            <a:avLst/>
          </a:prstGeom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r>
              <a:rPr lang="ru-RU" dirty="0" smtClean="0"/>
              <a:t>*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Прежде всего:  Перед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оклейкой следует обязательно проверить состояние основы: она должна быть ровной, чистой, сухой и прочной. Клей, дисперсионную краску, тисненые обои, а также отслаивающиеся покрытия, в том числе и обои, нужно очистить.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Поверхности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оштукатуренных и покрытых масляной краской стен необходимо загрунтовать разбавленным обойным клеем. Трещины в штукатурке следует тщательно заделать.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Рулоны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разматывать на горизонтальной поверхности. Лучше всего для этого подойдет пол, предварительно покрытый толстым слоем оберточной бумаги или полиэтилена. </a:t>
            </a:r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3501008"/>
            <a:ext cx="5004048" cy="31427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786058"/>
            <a:ext cx="87154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* Положение первого листа выверяют точно по вертикали, так как стены могут быть неровными. Вертикальную линию можно провести карандашом или обозначить булавками. Вот для этого и нужен строительный уровень (или шнур с отвесом). </a:t>
            </a:r>
          </a:p>
          <a:p>
            <a:r>
              <a:rPr lang="ru-RU" dirty="0" smtClean="0"/>
              <a:t>* Если листы должны наклеиваться в определенной последовательности, их следует пронумеровать, состыковав раппорт. Нумерация необходима особенно тогда, когда требуется сгладить переходы между обоями разных цветовых оттенков или когда используются листы разной длины (меняющаяся высота стен). </a:t>
            </a:r>
          </a:p>
          <a:p>
            <a:r>
              <a:rPr lang="ru-RU" dirty="0" smtClean="0"/>
              <a:t>* В отверстия под дюбели предварительно вставляют спички или зубочистки (но не гвозди — они могут оставить следы ржавчины!). При приклейке листов спички прокалывают обои, точно указывая положение отверстий. </a:t>
            </a:r>
          </a:p>
        </p:txBody>
      </p:sp>
      <p:pic>
        <p:nvPicPr>
          <p:cNvPr id="3" name="Picture 3" descr="бумажные обо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0"/>
            <a:ext cx="5500726" cy="2928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28604"/>
            <a:ext cx="92869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* Клейстер или клей рекомендуется подготовить заранее, чтобы порошок полностью растворился. Нанесите клей толстым слоем на середину обойного листа, а затем распространите до краев. </a:t>
            </a:r>
          </a:p>
          <a:p>
            <a:r>
              <a:rPr lang="ru-RU" dirty="0" smtClean="0"/>
              <a:t>* Следите за тем, чтобы все полотнище было равномерно промазано, и клей не попадал на лицевую сторону. После проведения этой процедуры оставьте полотно на несколько минут, чтобы клей хорошо впитался. Исключение составляют виниловые обои, при их </a:t>
            </a:r>
            <a:r>
              <a:rPr lang="ru-RU" dirty="0" err="1" smtClean="0"/>
              <a:t>поклейке</a:t>
            </a:r>
            <a:r>
              <a:rPr lang="ru-RU" dirty="0" smtClean="0"/>
              <a:t> намазывают не полотно, а стену. </a:t>
            </a:r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30" y="2571744"/>
            <a:ext cx="4643470" cy="34566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2643182"/>
            <a:ext cx="4143404" cy="379245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1528" y="357166"/>
            <a:ext cx="549961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Современные обои изготавливаются с совершенно ровными краями, поэтому их можно, клеить стык в стык. Для этого край наклеиваемого листа обоев необходимо придвинуть к листу, уже красующемуся на стенке, и выравнивать его так, чтобы рисунок полностью совпадал. </a:t>
            </a:r>
          </a:p>
          <a:p>
            <a:r>
              <a:rPr lang="ru-RU" dirty="0" smtClean="0"/>
              <a:t>Сначала </a:t>
            </a:r>
            <a:r>
              <a:rPr lang="ru-RU" dirty="0" err="1" smtClean="0"/>
              <a:t>приклейвают</a:t>
            </a:r>
            <a:r>
              <a:rPr lang="ru-RU" dirty="0" smtClean="0"/>
              <a:t> середину «</a:t>
            </a:r>
            <a:r>
              <a:rPr lang="ru-RU" dirty="0" err="1" smtClean="0"/>
              <a:t>обоины</a:t>
            </a:r>
            <a:r>
              <a:rPr lang="ru-RU" dirty="0" smtClean="0"/>
              <a:t>» сверху донизу, а затем резиновым валиком или просто чистой тряпкой проводят от центра к краю по всей длине, плотно прижимая полотнище к стене. При этом  надо избегать того, чтобы под обоями оставались пузыри воздуха. Шов нужно прокатать шовным валиком, постепенно увеличивая нажим. Выступивший с внешней стороны клей надо, не теряя ни секунды, вытирать влажной тряпкой. </a:t>
            </a:r>
          </a:p>
          <a:p>
            <a:r>
              <a:rPr lang="ru-RU" dirty="0" smtClean="0"/>
              <a:t>Длину листов следует взять несколько больше расчетной. Прежде чем отрезать излишки, необходимо еще во влажном состоянии подогнуть обои над плинтусом</a:t>
            </a:r>
            <a:endParaRPr lang="ru-RU" dirty="0"/>
          </a:p>
        </p:txBody>
      </p:sp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71546"/>
            <a:ext cx="3501528" cy="36535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707904" y="0"/>
            <a:ext cx="5256584" cy="6678751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000" b="1" i="1" dirty="0">
                <a:ln w="11430"/>
              </a:rPr>
              <a:t>Самый интересный и удобный в работе вид обоев под покраску – это обои, изготовленные на </a:t>
            </a:r>
            <a:r>
              <a:rPr lang="ru-RU" sz="2400" b="1" i="1" dirty="0" smtClean="0">
                <a:ln w="11430"/>
              </a:rPr>
              <a:t>основе </a:t>
            </a:r>
            <a:r>
              <a:rPr lang="ru-RU" sz="2400" b="1" i="1" dirty="0" smtClean="0">
                <a:ln w="11430"/>
                <a:solidFill>
                  <a:srgbClr val="C00000"/>
                </a:solidFill>
              </a:rPr>
              <a:t>флизелина</a:t>
            </a:r>
            <a:r>
              <a:rPr lang="ru-RU" sz="2000" b="1" i="1" dirty="0">
                <a:ln w="11430"/>
              </a:rPr>
              <a:t>. Изготавливают флизелин из модифицированных бумажных волокон с добавлением полиэстера и различных специфических добавок. Жидкую массу вытягивают в ленту и спрессовывают, при необходимости пропитывают клеящими веществами. Состав каждой отдельной марки флизелина является секретом производителя, поскольку добавляемые модификаторы изменяют технические свойства </a:t>
            </a:r>
            <a:r>
              <a:rPr lang="ru-RU" sz="2000" b="1" i="1" dirty="0" err="1">
                <a:ln w="11430"/>
              </a:rPr>
              <a:t>материала.На</a:t>
            </a:r>
            <a:r>
              <a:rPr lang="ru-RU" sz="2000" b="1" i="1" dirty="0">
                <a:ln w="11430"/>
              </a:rPr>
              <a:t> сегодняшний день, это </a:t>
            </a:r>
            <a:r>
              <a:rPr lang="ru-RU" sz="2000" b="1" i="1" dirty="0" smtClean="0">
                <a:ln w="11430"/>
              </a:rPr>
              <a:t>самый </a:t>
            </a:r>
            <a:r>
              <a:rPr lang="ru-RU" sz="2000" b="1" i="1" dirty="0">
                <a:ln w="11430"/>
              </a:rPr>
              <a:t>технологичный и недорогой способ внутренней отделки, имитирующий модную рельефную штукатурку.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807386"/>
            <a:ext cx="3392356" cy="28850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571868" cy="3929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785794"/>
            <a:ext cx="2992277" cy="27152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3347864" y="188640"/>
            <a:ext cx="5438408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normalizeH="0" baseline="0" dirty="0" smtClean="0">
                <a:ln w="50800"/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Обои под покраску на </a:t>
            </a:r>
            <a:r>
              <a:rPr kumimoji="0" lang="ru-RU" b="1" i="0" u="none" strike="noStrike" normalizeH="0" baseline="0" dirty="0" err="1" smtClean="0">
                <a:ln w="50800"/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флизелиновой</a:t>
            </a:r>
            <a:r>
              <a:rPr kumimoji="0" lang="ru-RU" b="1" i="0" u="none" strike="noStrike" normalizeH="0" baseline="0" dirty="0" smtClean="0">
                <a:ln w="50800"/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основе сглаживают неровности и без следа скрывают трещины на стенах. </a:t>
            </a:r>
            <a:r>
              <a:rPr kumimoji="0" lang="en-US" b="1" i="0" u="none" strike="noStrike" normalizeH="0" baseline="0" dirty="0" err="1" smtClean="0">
                <a:ln w="50800"/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Флизелиновые</a:t>
            </a:r>
            <a:r>
              <a:rPr kumimoji="0" lang="en-US" b="1" i="0" u="none" strike="noStrike" normalizeH="0" baseline="0" dirty="0" smtClean="0">
                <a:ln w="50800"/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normalizeH="0" baseline="0" dirty="0" err="1" smtClean="0">
                <a:ln w="50800"/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обои</a:t>
            </a:r>
            <a:r>
              <a:rPr kumimoji="0" lang="en-US" b="1" i="0" u="none" strike="noStrike" normalizeH="0" baseline="0" dirty="0" smtClean="0">
                <a:ln w="50800"/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normalizeH="0" baseline="0" dirty="0" err="1" smtClean="0">
                <a:ln w="50800"/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допускают</a:t>
            </a:r>
            <a:r>
              <a:rPr kumimoji="0" lang="en-US" b="1" i="0" u="none" strike="noStrike" normalizeH="0" baseline="0" dirty="0" smtClean="0">
                <a:ln w="50800"/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normalizeH="0" baseline="0" dirty="0" err="1" smtClean="0">
                <a:ln w="50800"/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многократное</a:t>
            </a:r>
            <a:r>
              <a:rPr kumimoji="0" lang="en-US" b="1" i="0" u="none" strike="noStrike" normalizeH="0" baseline="0" dirty="0" smtClean="0">
                <a:ln w="50800"/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normalizeH="0" baseline="0" dirty="0" err="1" smtClean="0">
                <a:ln w="50800"/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перекрашивание</a:t>
            </a:r>
            <a:r>
              <a:rPr kumimoji="0" lang="en-US" b="1" i="0" u="none" strike="noStrike" normalizeH="0" baseline="0" dirty="0" smtClean="0">
                <a:ln w="50800"/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и </a:t>
            </a:r>
            <a:r>
              <a:rPr kumimoji="0" lang="en-US" b="1" i="0" u="none" strike="noStrike" normalizeH="0" baseline="0" dirty="0" err="1" smtClean="0">
                <a:ln w="50800"/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обладают</a:t>
            </a:r>
            <a:r>
              <a:rPr kumimoji="0" lang="en-US" b="1" i="0" u="none" strike="noStrike" normalizeH="0" baseline="0" dirty="0" smtClean="0">
                <a:ln w="50800"/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normalizeH="0" baseline="0" dirty="0" err="1" smtClean="0">
                <a:ln w="50800"/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высокой</a:t>
            </a:r>
            <a:r>
              <a:rPr kumimoji="0" lang="en-US" b="1" i="0" u="none" strike="noStrike" normalizeH="0" baseline="0" dirty="0" smtClean="0">
                <a:ln w="50800"/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normalizeH="0" baseline="0" dirty="0" err="1" smtClean="0">
                <a:ln w="50800"/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паропроницаемостью</a:t>
            </a:r>
            <a:r>
              <a:rPr kumimoji="0" lang="en-US" b="1" i="0" u="none" strike="noStrike" normalizeH="0" baseline="0" dirty="0" smtClean="0">
                <a:ln w="50800"/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ru-RU" b="1" i="0" u="none" strike="noStrike" normalizeH="0" baseline="0" dirty="0" smtClean="0">
              <a:ln w="50800"/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normalizeH="0" baseline="0" dirty="0" smtClean="0">
                <a:ln w="50800"/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Клеить такие обои еще проще, чем бумажные. Они не растягиваются и не "садятся", не взбухают. Мало того, клеем намазывают не полотнище, а только стену, что позволяет подгонять полосы друг к другу с исключительной точностью. </a:t>
            </a:r>
            <a:r>
              <a:rPr kumimoji="0" lang="ru-RU" b="1" i="0" u="none" strike="noStrike" normalizeH="0" baseline="0" dirty="0" err="1" smtClean="0">
                <a:ln w="50800"/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Флизелиновая</a:t>
            </a:r>
            <a:r>
              <a:rPr kumimoji="0" lang="ru-RU" b="1" i="0" u="none" strike="noStrike" normalizeH="0" baseline="0" dirty="0" smtClean="0">
                <a:ln w="50800"/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основа выравнивает и упрочняет фактуру поверхности. </a:t>
            </a:r>
            <a:endParaRPr kumimoji="0" lang="ru-RU" b="1" i="0" u="none" strike="noStrike" normalizeH="0" baseline="0" dirty="0" smtClean="0">
              <a:ln w="50800"/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normalizeH="0" baseline="0" dirty="0" smtClean="0">
                <a:ln w="50800"/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Именно из-за прочности специалисты рекомендуют клеить </a:t>
            </a:r>
            <a:r>
              <a:rPr kumimoji="0" lang="ru-RU" b="1" i="0" u="none" strike="noStrike" normalizeH="0" baseline="0" dirty="0" err="1" smtClean="0">
                <a:ln w="50800"/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флизелиновые</a:t>
            </a:r>
            <a:r>
              <a:rPr kumimoji="0" lang="ru-RU" b="1" i="0" u="none" strike="noStrike" normalizeH="0" baseline="0" dirty="0" smtClean="0">
                <a:ln w="50800"/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обои в новых домах. При этом их надо обязательно красить, тогда верхний слой станет гораздо крепче. Особую прочность, устойчивость к истиранию и влажности </a:t>
            </a:r>
            <a:r>
              <a:rPr kumimoji="0" lang="ru-RU" b="1" i="0" u="none" strike="noStrike" normalizeH="0" baseline="0" dirty="0" err="1" smtClean="0">
                <a:ln w="50800"/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флизелиновые</a:t>
            </a:r>
            <a:r>
              <a:rPr kumimoji="0" lang="ru-RU" b="1" i="0" u="none" strike="noStrike" normalizeH="0" baseline="0" dirty="0" smtClean="0">
                <a:ln w="50800"/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обои приобретают только после наклейки и окраски. </a:t>
            </a:r>
            <a:endParaRPr kumimoji="0" lang="ru-RU" b="1" i="0" u="none" strike="noStrike" normalizeH="0" baseline="0" dirty="0" smtClean="0">
              <a:ln w="50800"/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l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284984"/>
            <a:ext cx="7526038" cy="3046988"/>
          </a:xfrm>
          <a:prstGeom prst="rect">
            <a:avLst/>
          </a:prstGeom>
          <a:effectLst>
            <a:softEdge rad="317500"/>
          </a:effectLst>
        </p:spPr>
        <p:txBody>
          <a:bodyPr wrap="square">
            <a:spAutoFit/>
          </a:bodyPr>
          <a:lstStyle/>
          <a:p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иниловые обои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двухслойные - состоят из слоя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поливинила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и бумажной основы. Внешняя сторона обычно имеет рельефное теснение. Плотные и эластичные виниловые обои хорошо моются и чистятся, на солнце долго не выцветают - вполне могут украшать стену около десяти лет. 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357950" cy="30718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theme1.xml><?xml version="1.0" encoding="utf-8"?>
<a:theme xmlns:a="http://schemas.openxmlformats.org/drawingml/2006/main" name="Апекс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Бумажн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Яркая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Обычная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ppt/theme/themeOverride4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5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260</TotalTime>
  <Words>1195</Words>
  <Application>Microsoft Office PowerPoint</Application>
  <PresentationFormat>Экран (4:3)</PresentationFormat>
  <Paragraphs>29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16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14</vt:i4>
      </vt:variant>
    </vt:vector>
  </HeadingPairs>
  <TitlesOfParts>
    <vt:vector size="36" baseType="lpstr">
      <vt:lpstr>Arial</vt:lpstr>
      <vt:lpstr>Book Antiqua</vt:lpstr>
      <vt:lpstr>Calibri</vt:lpstr>
      <vt:lpstr>Cambria</vt:lpstr>
      <vt:lpstr>Century Gothic</vt:lpstr>
      <vt:lpstr>Constantia</vt:lpstr>
      <vt:lpstr>Franklin Gothic Book</vt:lpstr>
      <vt:lpstr>Franklin Gothic Medium</vt:lpstr>
      <vt:lpstr>Lucida Sans</vt:lpstr>
      <vt:lpstr>Rockwell</vt:lpstr>
      <vt:lpstr>Times New Roman</vt:lpstr>
      <vt:lpstr>Trebuchet MS</vt:lpstr>
      <vt:lpstr>Verdana</vt:lpstr>
      <vt:lpstr>Wingdings</vt:lpstr>
      <vt:lpstr>Wingdings 2</vt:lpstr>
      <vt:lpstr>Wingdings 3</vt:lpstr>
      <vt:lpstr>Апекс</vt:lpstr>
      <vt:lpstr>Бумажная</vt:lpstr>
      <vt:lpstr>Яркая</vt:lpstr>
      <vt:lpstr>Трек</vt:lpstr>
      <vt:lpstr>Изящная</vt:lpstr>
      <vt:lpstr>Литейная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RePack by Diakov</cp:lastModifiedBy>
  <cp:revision>30</cp:revision>
  <dcterms:created xsi:type="dcterms:W3CDTF">2011-04-13T11:51:08Z</dcterms:created>
  <dcterms:modified xsi:type="dcterms:W3CDTF">2021-10-18T08:18:08Z</dcterms:modified>
</cp:coreProperties>
</file>